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99" r:id="rId2"/>
    <p:sldId id="311" r:id="rId3"/>
    <p:sldId id="306" r:id="rId4"/>
    <p:sldId id="312" r:id="rId5"/>
    <p:sldId id="313" r:id="rId6"/>
    <p:sldId id="304" r:id="rId7"/>
    <p:sldId id="305" r:id="rId8"/>
    <p:sldId id="314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85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6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4.png>
</file>

<file path=ppt/media/image5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4EB250-DAF0-402B-A0B3-726F601F2BDF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EF520-BC45-4DDB-9CFB-1805CC0B54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41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32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847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778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204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08D0C-FC5C-4087-91EE-F0C8D0874C5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8935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43A814-3BB9-4CAC-9846-8D9C97AAA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9156A7-0218-450A-A785-50CF992AF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C4113D-60BF-4688-BB59-58F9E0CDD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F217FC-EF9B-46F5-B7A8-868A6FC08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88AC6C-8385-47C1-8D8D-2C09BEC32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659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70EA4A-F372-4F54-BC1B-AFB11C494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9B89CD9-03BE-486D-B4B4-3C19A5ABC8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7F3FE3-3AE7-491E-BBAF-41C2D6C8E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EB5B7F-584E-4DC8-A644-82C7045D1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CEB36A-95E4-4538-92A3-CA67C8AFE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5383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EE49981-693F-42A5-93CD-283E2C0C7D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5E9969-F1CA-48A5-950F-77B2D60B82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9471EC-5A20-4085-9BC3-B2066C715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500F89-6FA3-411D-AAEE-7838A8004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D2461A-D57B-4FF8-A24D-CFB2FD68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099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66C015-6070-4313-87C6-60CB9F487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05C8CB-3A29-43B1-82F9-AAF11C0D5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047217-3A5B-4782-B76E-91CED3E0D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FFA61-53F9-428C-8A05-FBE032AF9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8C1ED0-A8A8-4844-AF67-2CD96A4BF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299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04BB24-F131-48A3-AFE8-A2B094288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588D80-0063-4CD3-BE7B-005955903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06A2C7-5DF1-4B9A-BDDE-AFE66A516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894B6-06CF-4D7F-91C0-DB36893F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14E4CA-3EB6-405C-B97B-EB191BF0B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340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5A7FB0-D826-40AB-994B-2AFAFD4A3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62FD5D-352C-4860-821E-E0CF97B739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F13C67-3F13-4754-8946-C9B7A81020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65087D-6861-49A3-AD35-D50CE453D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9279F1-E03B-4E95-A158-0DE0ED6A5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7D93115-3E55-485B-BABE-878BCADC5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4403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17F71F-E778-4705-BB2B-9724D6C4D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50E908-D1D8-4365-AD89-DEC01E06B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B80D68-F855-4CE9-9D78-81B9D7FC0A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707C7FF-2073-479B-98CD-BF2B7DC6D6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627AE3F-37A5-4CAE-99B9-3B00524A4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F6FCC0E-5877-427E-9392-1F0F5F6F4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7E44F5F-D236-4F80-89A2-D294B498A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5B2300A-FC0C-44D2-94F8-BB7B7017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8200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8C6663-CC8A-4A19-A8B7-EC3C3F32B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78DC9B7-3C6D-4C79-B33B-B22B05DB2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D839DD-7549-4861-85D1-091C62CD3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6D05FA0-E3ED-4596-BA2D-DFE204A4C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5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363AC09-1743-4C30-BF02-C77074301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D0493C3-1148-4034-8E70-8E5C0B3CA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35A387-2EA3-44B4-802B-D8B4A3071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2253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855CBC-E448-452F-89AF-5EF939B6B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A96892-0684-470E-BD1E-DF2A7234F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36027F-B64A-4683-9EE9-A3F738667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AAC261-0BFA-4B22-8D39-4AA118A68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4FBDCF-DCC0-47AE-BCF2-903471C43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D79437-7795-4351-8355-544E7593F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100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A2CCA7-EECE-490C-B7F5-0281B83EE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2B5B3-4669-45E9-919F-05C2816EDC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7EC9332-550F-4044-BFBE-6B4317518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72F107-8A65-46BD-8835-801F61564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C48787-A22F-45F5-B05B-24B2581F9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6DF600-5ECB-40A3-BF24-3C3874AF4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394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2F29C2-3815-425B-8396-BFEFDB279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8843C5-8197-4EFC-9B3D-BAA784047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B38A85-302C-4BA0-9172-1DCDFEFF2F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E4062-C503-42D4-8BA0-DAD66FEAB506}" type="datetimeFigureOut">
              <a:rPr lang="zh-CN" altLang="en-US" smtClean="0"/>
              <a:t>2022/8/22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6ED7AB-9723-4D9B-B468-C3D2E79512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C80197-C5FA-4747-B9F5-27043882CA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C5F88-087D-47C3-92B8-1A3AE1FF7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144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7" Type="http://schemas.openxmlformats.org/officeDocument/2006/relationships/image" Target="../media/image5.png"/><Relationship Id="rId2" Type="http://schemas.microsoft.com/office/2007/relationships/media" Target="../media/media2.mp4"/><Relationship Id="rId1" Type="http://schemas.openxmlformats.org/officeDocument/2006/relationships/tags" Target="../tags/tag6.xml"/><Relationship Id="rId6" Type="http://schemas.openxmlformats.org/officeDocument/2006/relationships/image" Target="../media/image3.emf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27305" y="3107184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39495" y="1480185"/>
            <a:ext cx="10398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spc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Java</a:t>
            </a:r>
            <a:r>
              <a:rPr lang="zh-CN" altLang="en-US" sz="4000" b="1" spc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大作业：安卓新闻</a:t>
            </a:r>
            <a:r>
              <a:rPr lang="en-US" altLang="zh-CN" sz="4000" b="1" spc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Open Sans" panose="020B0606030504020204" pitchFamily="34" charset="0"/>
              </a:rPr>
              <a:t>APP</a:t>
            </a:r>
            <a:endParaRPr lang="zh-CN" altLang="en-US" sz="4000" b="1" spc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Open Sans" panose="020B0606030504020204" pitchFamily="34" charset="0"/>
            </a:endParaRPr>
          </a:p>
        </p:txBody>
      </p:sp>
      <p:pic>
        <p:nvPicPr>
          <p:cNvPr id="2" name="まももP - 歴史を紡ぐ者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081000" y="3225800"/>
            <a:ext cx="406400" cy="406400"/>
          </a:xfrm>
          <a:prstGeom prst="rect">
            <a:avLst/>
          </a:prstGeom>
        </p:spPr>
      </p:pic>
      <p:pic>
        <p:nvPicPr>
          <p:cNvPr id="3" name="图片 2" descr="C:\Users\asus\Desktop\abouttop_03.jpgabouttop_03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-27305" y="3632200"/>
            <a:ext cx="12219305" cy="235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33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1">
            <a:extLst>
              <a:ext uri="{FF2B5EF4-FFF2-40B4-BE49-F238E27FC236}">
                <a16:creationId xmlns:a16="http://schemas.microsoft.com/office/drawing/2014/main" id="{3364D80B-45E7-4A8E-80A4-175244A1A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7" name="内容占位符 6">
            <a:extLst>
              <a:ext uri="{FF2B5EF4-FFF2-40B4-BE49-F238E27FC236}">
                <a16:creationId xmlns:a16="http://schemas.microsoft.com/office/drawing/2014/main" id="{910086F5-CDCA-49F8-9BBC-9D92673A7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掌握基础的</a:t>
            </a:r>
            <a:r>
              <a:rPr lang="en-US" altLang="zh-CN" dirty="0"/>
              <a:t>Java</a:t>
            </a:r>
            <a:r>
              <a:rPr lang="zh-CN" altLang="en-US" dirty="0"/>
              <a:t>语法</a:t>
            </a:r>
            <a:endParaRPr lang="en-US" altLang="zh-CN" dirty="0"/>
          </a:p>
          <a:p>
            <a:r>
              <a:rPr lang="zh-CN" altLang="en-US" dirty="0"/>
              <a:t>掌握基础的安卓开发技能</a:t>
            </a:r>
            <a:endParaRPr lang="en-US" altLang="zh-CN" dirty="0"/>
          </a:p>
          <a:p>
            <a:r>
              <a:rPr lang="zh-CN" altLang="en-US" dirty="0"/>
              <a:t>掌握以</a:t>
            </a:r>
            <a:r>
              <a:rPr lang="en-US" altLang="zh-CN" dirty="0"/>
              <a:t>RESTFUL API</a:t>
            </a:r>
            <a:r>
              <a:rPr lang="zh-CN" altLang="en-US" dirty="0"/>
              <a:t>为基础的编程思路</a:t>
            </a:r>
            <a:endParaRPr lang="en-US" altLang="zh-CN" dirty="0"/>
          </a:p>
          <a:p>
            <a:r>
              <a:rPr lang="zh-CN" altLang="en-US" dirty="0"/>
              <a:t>编写一个安卓新闻</a:t>
            </a:r>
            <a:r>
              <a:rPr lang="en-US" altLang="zh-CN" dirty="0"/>
              <a:t>APP</a:t>
            </a:r>
            <a:endParaRPr lang="zh-CN" altLang="en-US" dirty="0"/>
          </a:p>
        </p:txBody>
      </p:sp>
      <p:grpSp>
        <p:nvGrpSpPr>
          <p:cNvPr id="16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A07F9DA-5821-4EF0-9C9C-35137B49AA1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17" name="íṩļïḑé">
              <a:extLst>
                <a:ext uri="{FF2B5EF4-FFF2-40B4-BE49-F238E27FC236}">
                  <a16:creationId xmlns:a16="http://schemas.microsoft.com/office/drawing/2014/main" id="{45AB616D-C762-4A50-A3E4-599D3D49A239}"/>
                </a:ext>
              </a:extLst>
            </p:cNvPr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8" name="iş1îḋè">
              <a:extLst>
                <a:ext uri="{FF2B5EF4-FFF2-40B4-BE49-F238E27FC236}">
                  <a16:creationId xmlns:a16="http://schemas.microsoft.com/office/drawing/2014/main" id="{B3D29668-931A-4107-8647-62D42E1B4FB7}"/>
                </a:ext>
              </a:extLst>
            </p:cNvPr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实验目的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3317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10" name="íṩļïḑé"/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6" name="iş1îḋè"/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安卓新闻</a:t>
              </a:r>
              <a:r>
                <a:rPr lang="en-US" altLang="zh-CN" sz="3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APP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4" name="íšļïḋe">
            <a:extLst>
              <a:ext uri="{FF2B5EF4-FFF2-40B4-BE49-F238E27FC236}">
                <a16:creationId xmlns:a16="http://schemas.microsoft.com/office/drawing/2014/main" id="{5F9E32C5-AF9A-4710-8CE4-3A662EFF751D}"/>
              </a:ext>
            </a:extLst>
          </p:cNvPr>
          <p:cNvSpPr txBox="1"/>
          <p:nvPr/>
        </p:nvSpPr>
        <p:spPr>
          <a:xfrm>
            <a:off x="424912" y="1920042"/>
            <a:ext cx="7644080" cy="477697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系统运行正常（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页面布局合理（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分类列表动态添加删除（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5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新闻列表多样布局（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上拉加载，下拉刷新（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5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新闻关键词、分类及时间搜索及展示（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详情页显示新闻及图片来源、时间（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新闻视频播放（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5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本地缓存已浏览新闻（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历史记录及收藏记录列表（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Picture 4" descr="新浪新闻App上线“抗肺炎”频道，聚焦疫情实时动态|新浪新闻|疫情_新浪科技_新浪网">
            <a:extLst>
              <a:ext uri="{FF2B5EF4-FFF2-40B4-BE49-F238E27FC236}">
                <a16:creationId xmlns:a16="http://schemas.microsoft.com/office/drawing/2014/main" id="{31C339B1-87F0-473F-9246-9940A9E1C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910" y="1396294"/>
            <a:ext cx="2920436" cy="5020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0269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FD84DAF-B9F1-49C2-84F1-971094791B93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3" name="íṩļïḑé">
              <a:extLst>
                <a:ext uri="{FF2B5EF4-FFF2-40B4-BE49-F238E27FC236}">
                  <a16:creationId xmlns:a16="http://schemas.microsoft.com/office/drawing/2014/main" id="{B6D86C54-3FE6-496A-A1FC-468A80523D1D}"/>
                </a:ext>
              </a:extLst>
            </p:cNvPr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4" name="iş1îḋè">
              <a:extLst>
                <a:ext uri="{FF2B5EF4-FFF2-40B4-BE49-F238E27FC236}">
                  <a16:creationId xmlns:a16="http://schemas.microsoft.com/office/drawing/2014/main" id="{C0B86BB9-582C-4D25-8FBB-FEA6FAEB3465}"/>
                </a:ext>
              </a:extLst>
            </p:cNvPr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功能</a:t>
              </a:r>
              <a:r>
                <a:rPr lang="en-US" altLang="zh-CN" sz="3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-</a:t>
              </a:r>
              <a:r>
                <a:rPr lang="zh-CN" altLang="en-US" sz="3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新闻列表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5" name="圖片 1">
            <a:extLst>
              <a:ext uri="{FF2B5EF4-FFF2-40B4-BE49-F238E27FC236}">
                <a16:creationId xmlns:a16="http://schemas.microsoft.com/office/drawing/2014/main" id="{871B613F-98D5-4BB4-9CCB-FCBE626CF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6" name="íšļïḋe">
            <a:extLst>
              <a:ext uri="{FF2B5EF4-FFF2-40B4-BE49-F238E27FC236}">
                <a16:creationId xmlns:a16="http://schemas.microsoft.com/office/drawing/2014/main" id="{A11A87F5-84F3-4DA5-B5FE-8B428476F9D8}"/>
              </a:ext>
            </a:extLst>
          </p:cNvPr>
          <p:cNvSpPr txBox="1"/>
          <p:nvPr/>
        </p:nvSpPr>
        <p:spPr>
          <a:xfrm>
            <a:off x="744537" y="1040514"/>
            <a:ext cx="7644080" cy="477697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新闻列表显示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066800" lvl="1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页面布局合理多样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066800" lvl="1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需要有一定的美观性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顶部栏可以切换分类列表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066800" lvl="1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分类可动态删除添加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上拉获取更多新闻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有特效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下拉刷新最新新闻</a:t>
            </a:r>
            <a:r>
              <a:rPr lang="en-US" altLang="zh-CN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有特效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Picture 4" descr="新浪新闻App上线“抗肺炎”频道，聚焦疫情实时动态|新浪新闻|疫情_新浪科技_新浪网">
            <a:extLst>
              <a:ext uri="{FF2B5EF4-FFF2-40B4-BE49-F238E27FC236}">
                <a16:creationId xmlns:a16="http://schemas.microsoft.com/office/drawing/2014/main" id="{A6345EDE-11E7-440C-8426-226AEC308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007" y="1396294"/>
            <a:ext cx="2920436" cy="5020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1280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0CFB973-64BB-47FE-BB98-6147DBCF1E37}"/>
              </a:ext>
            </a:extLst>
          </p:cNvPr>
          <p:cNvSpPr/>
          <p:nvPr/>
        </p:nvSpPr>
        <p:spPr>
          <a:xfrm>
            <a:off x="744537" y="1972942"/>
            <a:ext cx="4359879" cy="3766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新闻本地缓存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066800" lvl="1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看过的新闻在首页文字变灰，在本地实现缓存，断网可看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066800" lvl="1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可浏览访问历史记录及收藏（不需要用户系统）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详情页正确显示新闻的正文、图片、来源和时间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066800" lvl="1" indent="-609600"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对于包含视频的新闻，在详情页能正常播放视频</a:t>
            </a:r>
            <a:endParaRPr lang="en-US" altLang="zh-CN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3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106ACC7-3F41-46F7-BD7D-A8EE1E854FC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4" name="íṩļïḑé">
              <a:extLst>
                <a:ext uri="{FF2B5EF4-FFF2-40B4-BE49-F238E27FC236}">
                  <a16:creationId xmlns:a16="http://schemas.microsoft.com/office/drawing/2014/main" id="{87F7D9DA-84B8-4520-B12E-136928EC6B5D}"/>
                </a:ext>
              </a:extLst>
            </p:cNvPr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5" name="iş1îḋè">
              <a:extLst>
                <a:ext uri="{FF2B5EF4-FFF2-40B4-BE49-F238E27FC236}">
                  <a16:creationId xmlns:a16="http://schemas.microsoft.com/office/drawing/2014/main" id="{C6A3FDCF-9675-4583-A96A-25D260B77ACD}"/>
                </a:ext>
              </a:extLst>
            </p:cNvPr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功能</a:t>
              </a:r>
              <a:r>
                <a:rPr lang="en-US" altLang="zh-CN" sz="3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-</a:t>
              </a:r>
              <a:r>
                <a:rPr lang="zh-CN" altLang="en-US" sz="3600" b="1" dirty="0">
                  <a:latin typeface="Open Sans" panose="020B0606030504020204" pitchFamily="34" charset="0"/>
                  <a:ea typeface="微软雅黑" panose="020B0503020204020204" pitchFamily="34" charset="-122"/>
                  <a:sym typeface="Open Sans" panose="020B0606030504020204" pitchFamily="34" charset="0"/>
                </a:rPr>
                <a:t>新闻详情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6" name="圖片 1">
            <a:extLst>
              <a:ext uri="{FF2B5EF4-FFF2-40B4-BE49-F238E27FC236}">
                <a16:creationId xmlns:a16="http://schemas.microsoft.com/office/drawing/2014/main" id="{E87860FA-B86B-4389-A1E8-1D92765B1B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pic>
        <p:nvPicPr>
          <p:cNvPr id="8" name="Picture 4" descr="新浪新闻App上线“抗肺炎”频道，聚焦疫情实时动态|新浪新闻|疫情_新浪科技_新浪网">
            <a:extLst>
              <a:ext uri="{FF2B5EF4-FFF2-40B4-BE49-F238E27FC236}">
                <a16:creationId xmlns:a16="http://schemas.microsoft.com/office/drawing/2014/main" id="{8B80D7A6-880A-4F47-9A12-0FCEE9AAB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007" y="1396294"/>
            <a:ext cx="2920436" cy="5020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413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10" name="íṩļïḑé"/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6" name="iş1îḋè"/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 dirty="0"/>
                <a:t>作业要求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4" name="íšļïḋe">
            <a:extLst>
              <a:ext uri="{FF2B5EF4-FFF2-40B4-BE49-F238E27FC236}">
                <a16:creationId xmlns:a16="http://schemas.microsoft.com/office/drawing/2014/main" id="{5F9E32C5-AF9A-4710-8CE4-3A662EFF751D}"/>
              </a:ext>
            </a:extLst>
          </p:cNvPr>
          <p:cNvSpPr txBox="1"/>
          <p:nvPr/>
        </p:nvSpPr>
        <p:spPr>
          <a:xfrm>
            <a:off x="500763" y="1558703"/>
            <a:ext cx="7644080" cy="494512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q"/>
              <a:defRPr/>
            </a:pPr>
            <a:r>
              <a:rPr lang="zh-CN" altLang="en-US" sz="3200" dirty="0"/>
              <a:t>一人一组</a:t>
            </a:r>
            <a:endParaRPr lang="en-US" altLang="zh-CN" sz="3200" dirty="0"/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q"/>
              <a:defRPr/>
            </a:pPr>
            <a:r>
              <a:rPr lang="en-US" altLang="zh-CN" sz="3200" dirty="0"/>
              <a:t>9</a:t>
            </a:r>
            <a:r>
              <a:rPr lang="zh-CN" altLang="en-US" sz="3200" dirty="0"/>
              <a:t>月</a:t>
            </a:r>
            <a:r>
              <a:rPr lang="en-US" altLang="zh-CN" sz="3200" dirty="0"/>
              <a:t>9</a:t>
            </a:r>
            <a:r>
              <a:rPr lang="zh-CN" altLang="en-US" sz="3200" dirty="0"/>
              <a:t>日前：提交</a:t>
            </a:r>
            <a:r>
              <a:rPr lang="en-US" altLang="zh-CN" sz="3200" dirty="0" err="1"/>
              <a:t>apk</a:t>
            </a:r>
            <a:r>
              <a:rPr lang="zh-CN" altLang="en-US" sz="3200" dirty="0"/>
              <a:t>文件、大作业报告、源代码</a:t>
            </a:r>
            <a:endParaRPr lang="en-US" altLang="zh-CN" sz="3200" dirty="0"/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q"/>
              <a:defRPr/>
            </a:pPr>
            <a:r>
              <a:rPr lang="zh-CN" altLang="en-US" sz="3200" dirty="0"/>
              <a:t>验收预计在</a:t>
            </a:r>
            <a:r>
              <a:rPr lang="en-US" altLang="zh-CN" sz="3200" dirty="0"/>
              <a:t>9</a:t>
            </a:r>
            <a:r>
              <a:rPr lang="zh-CN" altLang="en-US" sz="3200" dirty="0"/>
              <a:t>月</a:t>
            </a:r>
            <a:r>
              <a:rPr lang="en-US" altLang="zh-CN" sz="3200" dirty="0"/>
              <a:t>10</a:t>
            </a:r>
            <a:r>
              <a:rPr lang="zh-CN" altLang="en-US" sz="3200" dirty="0"/>
              <a:t>、</a:t>
            </a:r>
            <a:r>
              <a:rPr lang="en-US" altLang="zh-CN" sz="3200" dirty="0"/>
              <a:t>11</a:t>
            </a:r>
            <a:r>
              <a:rPr lang="zh-CN" altLang="en-US" sz="3200" dirty="0"/>
              <a:t>日两天开展</a:t>
            </a:r>
            <a:endParaRPr lang="en-US" altLang="zh-CN" sz="3200" dirty="0"/>
          </a:p>
          <a:p>
            <a:pPr marL="609600" indent="-609600" algn="just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q"/>
              <a:defRPr/>
            </a:pPr>
            <a:r>
              <a:rPr lang="zh-CN" altLang="en-US" sz="3200" dirty="0"/>
              <a:t>抄袭或迟交不得分</a:t>
            </a:r>
          </a:p>
        </p:txBody>
      </p:sp>
    </p:spTree>
    <p:extLst>
      <p:ext uri="{BB962C8B-B14F-4D97-AF65-F5344CB8AC3E}">
        <p14:creationId xmlns:p14="http://schemas.microsoft.com/office/powerpoint/2010/main" val="192696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c6c26d82-e4ab-4066-b674-c20b0cf7a4a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222706"/>
            <a:ext cx="9244856" cy="1074581"/>
            <a:chOff x="673100" y="232866"/>
            <a:chExt cx="9244856" cy="1074581"/>
          </a:xfrm>
        </p:grpSpPr>
        <p:sp>
          <p:nvSpPr>
            <p:cNvPr id="10" name="íṩļïḑé"/>
            <p:cNvSpPr/>
            <p:nvPr/>
          </p:nvSpPr>
          <p:spPr>
            <a:xfrm>
              <a:off x="673100" y="232866"/>
              <a:ext cx="142875" cy="800100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  <p:sp>
          <p:nvSpPr>
            <p:cNvPr id="16" name="iş1îḋè"/>
            <p:cNvSpPr txBox="1"/>
            <p:nvPr/>
          </p:nvSpPr>
          <p:spPr>
            <a:xfrm>
              <a:off x="815975" y="632916"/>
              <a:ext cx="9101981" cy="6745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zh-CN" altLang="en-US" sz="3600" b="1" dirty="0"/>
                <a:t>往年优秀案例</a:t>
              </a:r>
              <a:endParaRPr lang="en-US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endParaRPr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  <p:sp>
        <p:nvSpPr>
          <p:cNvPr id="4" name="íšļïḋe">
            <a:extLst>
              <a:ext uri="{FF2B5EF4-FFF2-40B4-BE49-F238E27FC236}">
                <a16:creationId xmlns:a16="http://schemas.microsoft.com/office/drawing/2014/main" id="{5F9E32C5-AF9A-4710-8CE4-3A662EFF751D}"/>
              </a:ext>
            </a:extLst>
          </p:cNvPr>
          <p:cNvSpPr txBox="1"/>
          <p:nvPr/>
        </p:nvSpPr>
        <p:spPr>
          <a:xfrm>
            <a:off x="383613" y="1297287"/>
            <a:ext cx="7644080" cy="119546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 algn="just">
              <a:buClr>
                <a:schemeClr val="tx1"/>
              </a:buClr>
              <a:buFont typeface="Wingdings" pitchFamily="2" charset="2"/>
              <a:buChar char="q"/>
              <a:defRPr/>
            </a:pPr>
            <a:endParaRPr lang="zh-CN" altLang="en-US" sz="3200" dirty="0"/>
          </a:p>
        </p:txBody>
      </p:sp>
      <p:pic>
        <p:nvPicPr>
          <p:cNvPr id="3" name="134aa9729af82d54cb7cc283ef7f89be">
            <a:hlinkClick r:id="" action="ppaction://media"/>
            <a:extLst>
              <a:ext uri="{FF2B5EF4-FFF2-40B4-BE49-F238E27FC236}">
                <a16:creationId xmlns:a16="http://schemas.microsoft.com/office/drawing/2014/main" id="{C9BBBBFC-317A-4E0C-BD43-47D38DFAF41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67520" y="1444536"/>
            <a:ext cx="2657139" cy="472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5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ş1îḋè"/>
          <p:cNvSpPr txBox="1"/>
          <p:nvPr/>
        </p:nvSpPr>
        <p:spPr>
          <a:xfrm>
            <a:off x="815975" y="3291759"/>
            <a:ext cx="9101981" cy="6745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buSzPct val="25000"/>
            </a:pPr>
            <a:r>
              <a:rPr lang="en-US" altLang="zh-CN" sz="3600" b="1" dirty="0">
                <a:latin typeface="Open Sans" panose="020B0606030504020204" pitchFamily="34" charset="0"/>
                <a:ea typeface="微软雅黑" panose="020B0503020204020204" pitchFamily="34" charset="-122"/>
                <a:sym typeface="Open Sans" panose="020B0606030504020204" pitchFamily="34" charset="0"/>
              </a:rPr>
              <a:t>THANKS</a:t>
            </a:r>
            <a:endParaRPr lang="en-US" sz="3600" b="1" dirty="0">
              <a:latin typeface="Open Sans" panose="020B0606030504020204" pitchFamily="34" charset="0"/>
              <a:ea typeface="微软雅黑" panose="020B0503020204020204" pitchFamily="34" charset="-122"/>
              <a:sym typeface="Open Sans" panose="020B0606030504020204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700" y="0"/>
            <a:ext cx="2908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3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c6c26d82-e4ab-4066-b674-c20b0cf7a4a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2503</TotalTime>
  <Words>287</Words>
  <Application>Microsoft Macintosh PowerPoint</Application>
  <PresentationFormat>宽屏</PresentationFormat>
  <Paragraphs>43</Paragraphs>
  <Slides>8</Slides>
  <Notes>5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等线 Light</vt:lpstr>
      <vt:lpstr>宋体</vt:lpstr>
      <vt:lpstr>Arial</vt:lpstr>
      <vt:lpstr>Open Sans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Mao Yiming</dc:creator>
  <cp:lastModifiedBy>Microsoft Office User</cp:lastModifiedBy>
  <cp:revision>37</cp:revision>
  <dcterms:created xsi:type="dcterms:W3CDTF">2020-08-12T14:12:41Z</dcterms:created>
  <dcterms:modified xsi:type="dcterms:W3CDTF">2022-08-22T13:47:25Z</dcterms:modified>
</cp:coreProperties>
</file>

<file path=docProps/thumbnail.jpeg>
</file>